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spirational Quotes About Teamwork">
            <a:extLst>
              <a:ext uri="{FF2B5EF4-FFF2-40B4-BE49-F238E27FC236}">
                <a16:creationId xmlns:a16="http://schemas.microsoft.com/office/drawing/2014/main" id="{0C3D6AA8-8C7E-4067-76EC-31E7DA9D7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638" y="493368"/>
            <a:ext cx="5924550" cy="58712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28E713-6B0B-9938-0A87-5FD30D3EEA45}"/>
              </a:ext>
            </a:extLst>
          </p:cNvPr>
          <p:cNvSpPr txBox="1"/>
          <p:nvPr/>
        </p:nvSpPr>
        <p:spPr>
          <a:xfrm>
            <a:off x="200563" y="1596213"/>
            <a:ext cx="6094562" cy="4126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dirty="0"/>
              <a:t>توزيع بطاقات محددة المهام على الطلاب للعمل خارج الصف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 ( بيئة صفية اخره - الحديقة المدرسية)  مثل :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1- مسح الزجاج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2- ترتيب الكراسي والطاولات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3- تعطير الممرات.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4- ترتيب الأدوات في مكانها الصحيح </a:t>
            </a:r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6</cp:revision>
  <dcterms:created xsi:type="dcterms:W3CDTF">2023-06-12T08:37:42Z</dcterms:created>
  <dcterms:modified xsi:type="dcterms:W3CDTF">2023-09-05T15:20:34Z</dcterms:modified>
</cp:coreProperties>
</file>